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2" r:id="rId5"/>
    <p:sldId id="292" r:id="rId6"/>
    <p:sldId id="293" r:id="rId7"/>
    <p:sldId id="283" r:id="rId8"/>
    <p:sldId id="297" r:id="rId9"/>
    <p:sldId id="296" r:id="rId10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31" autoAdjust="0"/>
  </p:normalViewPr>
  <p:slideViewPr>
    <p:cSldViewPr snapToGrid="0">
      <p:cViewPr>
        <p:scale>
          <a:sx n="88" d="100"/>
          <a:sy n="88" d="100"/>
        </p:scale>
        <p:origin x="210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15/10/2024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15/10/2024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C6854-D2D5-274F-7B27-019655A2B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40F59E-1D4B-4BBF-09EB-AAA6172992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E16F9E-363B-4FC8-3D4C-22A63B056A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E65FB-CAF6-18D2-6F87-24CADC483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381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 noProof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Research and interview summary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Dementia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How to help people with this untreatable condition?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Research summary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Documentary and Paper Research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2" name="Subtitle 3">
            <a:extLst>
              <a:ext uri="{FF2B5EF4-FFF2-40B4-BE49-F238E27FC236}">
                <a16:creationId xmlns:a16="http://schemas.microsoft.com/office/drawing/2014/main" id="{67588758-986A-BF85-1F3C-1F28DDB89B36}"/>
              </a:ext>
            </a:extLst>
          </p:cNvPr>
          <p:cNvSpPr txBox="1">
            <a:spLocks/>
          </p:cNvSpPr>
          <p:nvPr/>
        </p:nvSpPr>
        <p:spPr>
          <a:xfrm>
            <a:off x="10134934" y="4128529"/>
            <a:ext cx="1186210" cy="2609727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E0A360-D566-F090-81C8-D11EB4A1CEF9}"/>
              </a:ext>
            </a:extLst>
          </p:cNvPr>
          <p:cNvSpPr txBox="1"/>
          <p:nvPr/>
        </p:nvSpPr>
        <p:spPr>
          <a:xfrm>
            <a:off x="9374892" y="6426351"/>
            <a:ext cx="1879577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Summary Talk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Interview summary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What can someone with the condition tell us?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2" name="Subtitle 3">
            <a:extLst>
              <a:ext uri="{FF2B5EF4-FFF2-40B4-BE49-F238E27FC236}">
                <a16:creationId xmlns:a16="http://schemas.microsoft.com/office/drawing/2014/main" id="{234C3A6A-41A2-CB61-7D5C-80AFBDC0C367}"/>
              </a:ext>
            </a:extLst>
          </p:cNvPr>
          <p:cNvSpPr txBox="1">
            <a:spLocks/>
          </p:cNvSpPr>
          <p:nvPr/>
        </p:nvSpPr>
        <p:spPr>
          <a:xfrm>
            <a:off x="10064175" y="4231439"/>
            <a:ext cx="1273296" cy="255959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6EF397-3A35-EF7B-0F58-B1D01F7A527F}"/>
              </a:ext>
            </a:extLst>
          </p:cNvPr>
          <p:cNvSpPr txBox="1"/>
          <p:nvPr/>
        </p:nvSpPr>
        <p:spPr>
          <a:xfrm>
            <a:off x="9374892" y="6426351"/>
            <a:ext cx="1879577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Summary Talk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 rtlCol="0"/>
          <a:lstStyle/>
          <a:p>
            <a:pPr rtl="0"/>
            <a:r>
              <a:rPr lang="en-GB" dirty="0"/>
              <a:t>The Interview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36672" y="2747725"/>
            <a:ext cx="4693128" cy="727550"/>
          </a:xfrm>
        </p:spPr>
        <p:txBody>
          <a:bodyPr rtlCol="0"/>
          <a:lstStyle/>
          <a:p>
            <a:pPr rtl="0"/>
            <a:r>
              <a:rPr lang="en-GB" dirty="0"/>
              <a:t>We were lucky to be able to talk with Sepp (Josef)</a:t>
            </a:r>
          </a:p>
          <a:p>
            <a:pPr rtl="0"/>
            <a:r>
              <a:rPr lang="en-GB" dirty="0"/>
              <a:t>He is suffering from Dementia for about 2 years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7B8BB72-E07F-6D6C-B071-74D94485B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49" y="1179858"/>
            <a:ext cx="3758293" cy="5011057"/>
          </a:xfrm>
          <a:prstGeom prst="rect">
            <a:avLst/>
          </a:prstGeom>
        </p:spPr>
      </p:pic>
      <p:sp>
        <p:nvSpPr>
          <p:cNvPr id="11" name="Subtitle 3">
            <a:extLst>
              <a:ext uri="{FF2B5EF4-FFF2-40B4-BE49-F238E27FC236}">
                <a16:creationId xmlns:a16="http://schemas.microsoft.com/office/drawing/2014/main" id="{2D2D4B26-56A2-47AE-F50F-E65F5C9FD9A1}"/>
              </a:ext>
            </a:extLst>
          </p:cNvPr>
          <p:cNvSpPr txBox="1">
            <a:spLocks/>
          </p:cNvSpPr>
          <p:nvPr/>
        </p:nvSpPr>
        <p:spPr>
          <a:xfrm>
            <a:off x="10064175" y="6308271"/>
            <a:ext cx="1273296" cy="48276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59D725-47C1-9D03-BE31-36E8556ADF29}"/>
              </a:ext>
            </a:extLst>
          </p:cNvPr>
          <p:cNvSpPr txBox="1"/>
          <p:nvPr/>
        </p:nvSpPr>
        <p:spPr>
          <a:xfrm>
            <a:off x="9374892" y="6426351"/>
            <a:ext cx="1879577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Summary Talk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F495E-CDD8-4C67-45A3-2DD5E2CC3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15D4-C35D-0DF3-4820-552646F7C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 rtlCol="0"/>
          <a:lstStyle/>
          <a:p>
            <a:pPr rtl="0"/>
            <a:r>
              <a:rPr lang="en-GB" dirty="0"/>
              <a:t>What Problem do we address?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B1E78B-0F3D-490D-FD05-38780EE0DB3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36672" y="3297454"/>
            <a:ext cx="4693128" cy="727550"/>
          </a:xfrm>
        </p:spPr>
        <p:txBody>
          <a:bodyPr rtlCol="0"/>
          <a:lstStyle/>
          <a:p>
            <a:pPr rtl="0"/>
            <a:r>
              <a:rPr lang="en-GB" dirty="0"/>
              <a:t>Handling the situation for the patient and the family providing them with a system for it</a:t>
            </a:r>
          </a:p>
          <a:p>
            <a:pPr rtl="0"/>
            <a:r>
              <a:rPr lang="en-GB" dirty="0"/>
              <a:t>Especially in regard for safety and stress relief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54070-978B-8E77-815C-FB12CBD980A3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5</a:t>
            </a:fld>
            <a:endParaRPr lang="en-GB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AEF1DC0F-38C4-1FC7-4860-09505178BEF4}"/>
              </a:ext>
            </a:extLst>
          </p:cNvPr>
          <p:cNvSpPr txBox="1">
            <a:spLocks/>
          </p:cNvSpPr>
          <p:nvPr/>
        </p:nvSpPr>
        <p:spPr>
          <a:xfrm>
            <a:off x="10064175" y="6308271"/>
            <a:ext cx="1273296" cy="48276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B4A9AA-6131-B995-0F97-3B2749EE3D65}"/>
              </a:ext>
            </a:extLst>
          </p:cNvPr>
          <p:cNvSpPr txBox="1"/>
          <p:nvPr/>
        </p:nvSpPr>
        <p:spPr>
          <a:xfrm>
            <a:off x="9374892" y="6426351"/>
            <a:ext cx="1879577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Summary Talk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15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6" name="Subtitle 3">
            <a:extLst>
              <a:ext uri="{FF2B5EF4-FFF2-40B4-BE49-F238E27FC236}">
                <a16:creationId xmlns:a16="http://schemas.microsoft.com/office/drawing/2014/main" id="{9D49E1BF-BDEE-3233-D028-BF27273C53FE}"/>
              </a:ext>
            </a:extLst>
          </p:cNvPr>
          <p:cNvSpPr txBox="1">
            <a:spLocks/>
          </p:cNvSpPr>
          <p:nvPr/>
        </p:nvSpPr>
        <p:spPr>
          <a:xfrm>
            <a:off x="10733647" y="0"/>
            <a:ext cx="1273296" cy="255959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A7CA476-D8DE-24BA-FAF0-F55028D79C0D}"/>
              </a:ext>
            </a:extLst>
          </p:cNvPr>
          <p:cNvSpPr txBox="1">
            <a:spLocks/>
          </p:cNvSpPr>
          <p:nvPr/>
        </p:nvSpPr>
        <p:spPr>
          <a:xfrm>
            <a:off x="778329" y="4826895"/>
            <a:ext cx="4693128" cy="1263661"/>
          </a:xfrm>
          <a:prstGeom prst="rect">
            <a:avLst/>
          </a:prstGeom>
        </p:spPr>
        <p:txBody>
          <a:bodyPr rtlCol="0"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000" dirty="0"/>
              <a:t>Sources: </a:t>
            </a:r>
          </a:p>
          <a:p>
            <a:pPr marL="0" indent="0" algn="l">
              <a:buNone/>
            </a:pPr>
            <a:r>
              <a:rPr lang="en-GB" sz="1000" b="0" i="0" u="none" strike="noStrike" baseline="0" dirty="0">
                <a:solidFill>
                  <a:srgbClr val="000000"/>
                </a:solidFill>
                <a:latin typeface="AdvOTd3a5f740"/>
              </a:rPr>
              <a:t>Enhancing prompt perception in dementia: a comparative study of mixed               reality cue modalities</a:t>
            </a:r>
          </a:p>
          <a:p>
            <a:pPr marL="0" indent="0" algn="l">
              <a:buNone/>
            </a:pPr>
            <a:r>
              <a:rPr lang="en-GB" sz="1000" b="0" i="0" u="none" strike="noStrike" baseline="0" dirty="0">
                <a:solidFill>
                  <a:srgbClr val="000000"/>
                </a:solidFill>
                <a:latin typeface="AdvOTd3a5f740"/>
              </a:rPr>
              <a:t>Multiple published Documentaries for example from BBC</a:t>
            </a:r>
          </a:p>
          <a:p>
            <a:pPr marL="0" indent="0" algn="l">
              <a:buNone/>
            </a:pPr>
            <a:endParaRPr lang="en-GB" sz="1000" b="0" i="0" u="none" strike="noStrike" baseline="0" dirty="0">
              <a:solidFill>
                <a:srgbClr val="000000"/>
              </a:solidFill>
              <a:latin typeface="AdvOTd3a5f740"/>
            </a:endParaRP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{99784B66-ABFB-41CC-958E-A6CCBD88C194}tf67328976_win32</Template>
  <TotalTime>0</TotalTime>
  <Words>130</Words>
  <Application>Microsoft Office PowerPoint</Application>
  <PresentationFormat>Widescreen</PresentationFormat>
  <Paragraphs>32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AdvOTd3a5f740</vt:lpstr>
      <vt:lpstr>Arial</vt:lpstr>
      <vt:lpstr>Calibri</vt:lpstr>
      <vt:lpstr>Corbel</vt:lpstr>
      <vt:lpstr>Times New Roman</vt:lpstr>
      <vt:lpstr>Office Theme</vt:lpstr>
      <vt:lpstr>Dementia</vt:lpstr>
      <vt:lpstr>Research summary</vt:lpstr>
      <vt:lpstr>Interview summary</vt:lpstr>
      <vt:lpstr>The Interview</vt:lpstr>
      <vt:lpstr>What Problem do we address?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Niklas Röthlingshöfer</dc:creator>
  <cp:lastModifiedBy>Niklas Röthlingshöfer</cp:lastModifiedBy>
  <cp:revision>5</cp:revision>
  <dcterms:created xsi:type="dcterms:W3CDTF">2024-10-15T07:11:52Z</dcterms:created>
  <dcterms:modified xsi:type="dcterms:W3CDTF">2024-10-15T09:59:37Z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